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70" r:id="rId2"/>
    <p:sldId id="372" r:id="rId3"/>
    <p:sldId id="373" r:id="rId4"/>
    <p:sldId id="374" r:id="rId5"/>
    <p:sldId id="37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40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71982-0500-430B-843F-6DDF18638FB5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E8DBA-757B-4B92-B609-CE4A692B30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142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917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169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03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35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9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15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05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92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877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4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874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F6993-4B78-4C79-B515-0021A61009E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527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26C9B4C-7CE1-40EF-8558-FE9204C78DCD}"/>
              </a:ext>
            </a:extLst>
          </p:cNvPr>
          <p:cNvSpPr txBox="1"/>
          <p:nvPr/>
        </p:nvSpPr>
        <p:spPr>
          <a:xfrm>
            <a:off x="1977380" y="2151727"/>
            <a:ext cx="518924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letter</a:t>
            </a:r>
            <a:endParaRPr lang="es-MX" sz="1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30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1A78B97-0EFD-34ED-BE6A-1AB13058074A}"/>
              </a:ext>
            </a:extLst>
          </p:cNvPr>
          <p:cNvSpPr txBox="1"/>
          <p:nvPr/>
        </p:nvSpPr>
        <p:spPr>
          <a:xfrm>
            <a:off x="2920746" y="2151727"/>
            <a:ext cx="330250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trip</a:t>
            </a:r>
            <a:endParaRPr lang="es-MX" sz="1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94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FD8C4D9-B288-76AB-E387-B15150C1A3C7}"/>
              </a:ext>
            </a:extLst>
          </p:cNvPr>
          <p:cNvSpPr txBox="1"/>
          <p:nvPr/>
        </p:nvSpPr>
        <p:spPr>
          <a:xfrm>
            <a:off x="89043" y="2434201"/>
            <a:ext cx="896591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mailman</a:t>
            </a:r>
            <a:endParaRPr lang="es-MX" sz="1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9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07B003A-86AB-0C77-02F6-8EA9DA02EE6A}"/>
              </a:ext>
            </a:extLst>
          </p:cNvPr>
          <p:cNvSpPr txBox="1"/>
          <p:nvPr/>
        </p:nvSpPr>
        <p:spPr>
          <a:xfrm>
            <a:off x="36145" y="2151727"/>
            <a:ext cx="907171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5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envelope</a:t>
            </a:r>
            <a:endParaRPr lang="es-MX" sz="15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87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FD8C4D9-B288-76AB-E387-B15150C1A3C7}"/>
              </a:ext>
            </a:extLst>
          </p:cNvPr>
          <p:cNvSpPr txBox="1"/>
          <p:nvPr/>
        </p:nvSpPr>
        <p:spPr>
          <a:xfrm>
            <a:off x="1463618" y="2382559"/>
            <a:ext cx="621676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>
                <a:solidFill>
                  <a:srgbClr val="FF0000"/>
                </a:solidFill>
                <a:latin typeface="Century Gothic" panose="020B0502020202020204" pitchFamily="34" charset="0"/>
              </a:rPr>
              <a:t>paper</a:t>
            </a:r>
            <a:endParaRPr lang="es-MX" sz="1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10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1285</TotalTime>
  <Words>5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quetzalli lozano</dc:creator>
  <cp:lastModifiedBy>Berenice Alvidrez</cp:lastModifiedBy>
  <cp:revision>60</cp:revision>
  <dcterms:created xsi:type="dcterms:W3CDTF">2020-11-09T06:10:27Z</dcterms:created>
  <dcterms:modified xsi:type="dcterms:W3CDTF">2023-11-06T21:43:06Z</dcterms:modified>
</cp:coreProperties>
</file>