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70" r:id="rId2"/>
    <p:sldId id="372" r:id="rId3"/>
    <p:sldId id="373" r:id="rId4"/>
    <p:sldId id="374" r:id="rId5"/>
    <p:sldId id="37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40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71982-0500-430B-843F-6DDF18638FB5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E8DBA-757B-4B92-B609-CE4A692B30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4142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917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1691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033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358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92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2156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053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9215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8777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415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8743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F6993-4B78-4C79-B515-0021A61009EB}" type="datetimeFigureOut">
              <a:rPr lang="es-MX" smtClean="0"/>
              <a:t>28/08/2023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6715-FD74-4445-B10C-D339BE313D2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527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26C9B4C-7CE1-40EF-8558-FE9204C78DCD}"/>
              </a:ext>
            </a:extLst>
          </p:cNvPr>
          <p:cNvSpPr txBox="1"/>
          <p:nvPr/>
        </p:nvSpPr>
        <p:spPr>
          <a:xfrm>
            <a:off x="192435" y="2151727"/>
            <a:ext cx="875912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América</a:t>
            </a:r>
          </a:p>
        </p:txBody>
      </p:sp>
    </p:spTree>
    <p:extLst>
      <p:ext uri="{BB962C8B-B14F-4D97-AF65-F5344CB8AC3E}">
        <p14:creationId xmlns:p14="http://schemas.microsoft.com/office/powerpoint/2010/main" val="2722301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1A78B97-0EFD-34ED-BE6A-1AB13058074A}"/>
              </a:ext>
            </a:extLst>
          </p:cNvPr>
          <p:cNvSpPr txBox="1"/>
          <p:nvPr/>
        </p:nvSpPr>
        <p:spPr>
          <a:xfrm>
            <a:off x="766310" y="2151727"/>
            <a:ext cx="761137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México</a:t>
            </a:r>
          </a:p>
        </p:txBody>
      </p:sp>
    </p:spTree>
    <p:extLst>
      <p:ext uri="{BB962C8B-B14F-4D97-AF65-F5344CB8AC3E}">
        <p14:creationId xmlns:p14="http://schemas.microsoft.com/office/powerpoint/2010/main" val="1470947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FD8C4D9-B288-76AB-E387-B15150C1A3C7}"/>
              </a:ext>
            </a:extLst>
          </p:cNvPr>
          <p:cNvSpPr txBox="1"/>
          <p:nvPr/>
        </p:nvSpPr>
        <p:spPr>
          <a:xfrm>
            <a:off x="64194" y="2434201"/>
            <a:ext cx="901561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Madagascar</a:t>
            </a:r>
          </a:p>
        </p:txBody>
      </p:sp>
    </p:spTree>
    <p:extLst>
      <p:ext uri="{BB962C8B-B14F-4D97-AF65-F5344CB8AC3E}">
        <p14:creationId xmlns:p14="http://schemas.microsoft.com/office/powerpoint/2010/main" val="546591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07B003A-86AB-0C77-02F6-8EA9DA02EE6A}"/>
              </a:ext>
            </a:extLst>
          </p:cNvPr>
          <p:cNvSpPr txBox="1"/>
          <p:nvPr/>
        </p:nvSpPr>
        <p:spPr>
          <a:xfrm>
            <a:off x="1135803" y="2151727"/>
            <a:ext cx="687239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 dirty="0" err="1">
                <a:solidFill>
                  <a:srgbClr val="FF0000"/>
                </a:solidFill>
                <a:latin typeface="Century Gothic" panose="020B0502020202020204" pitchFamily="34" charset="0"/>
              </a:rPr>
              <a:t>Pacific</a:t>
            </a:r>
            <a:endParaRPr lang="es-MX" sz="1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870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FD8C4D9-B288-76AB-E387-B15150C1A3C7}"/>
              </a:ext>
            </a:extLst>
          </p:cNvPr>
          <p:cNvSpPr txBox="1"/>
          <p:nvPr/>
        </p:nvSpPr>
        <p:spPr>
          <a:xfrm>
            <a:off x="1238394" y="2382559"/>
            <a:ext cx="666721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Juárez</a:t>
            </a:r>
          </a:p>
        </p:txBody>
      </p:sp>
    </p:spTree>
    <p:extLst>
      <p:ext uri="{BB962C8B-B14F-4D97-AF65-F5344CB8AC3E}">
        <p14:creationId xmlns:p14="http://schemas.microsoft.com/office/powerpoint/2010/main" val="1806101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Tm="2000">
        <p14:switch dir="r"/>
      </p:transition>
    </mc:Choice>
    <mc:Fallback>
      <p:transition spd="slow" advTm="200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1280</TotalTime>
  <Words>5</Words>
  <Application>Microsoft Office PowerPoint</Application>
  <PresentationFormat>Presentación en pantalla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quetzalli lozano</dc:creator>
  <cp:lastModifiedBy>Berenice Alvidrez</cp:lastModifiedBy>
  <cp:revision>59</cp:revision>
  <dcterms:created xsi:type="dcterms:W3CDTF">2020-11-09T06:10:27Z</dcterms:created>
  <dcterms:modified xsi:type="dcterms:W3CDTF">2023-08-28T15:15:01Z</dcterms:modified>
</cp:coreProperties>
</file>