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70" r:id="rId2"/>
    <p:sldId id="372" r:id="rId3"/>
    <p:sldId id="373" r:id="rId4"/>
    <p:sldId id="374" r:id="rId5"/>
    <p:sldId id="3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0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1982-0500-430B-843F-6DDF18638FB5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E8DBA-757B-4B92-B609-CE4A692B3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14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17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9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3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35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9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15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5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2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77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41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4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27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26C9B4C-7CE1-40EF-8558-FE9204C78DCD}"/>
              </a:ext>
            </a:extLst>
          </p:cNvPr>
          <p:cNvSpPr txBox="1"/>
          <p:nvPr/>
        </p:nvSpPr>
        <p:spPr>
          <a:xfrm>
            <a:off x="2592134" y="2151727"/>
            <a:ext cx="39597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flag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0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1A78B97-0EFD-34ED-BE6A-1AB13058074A}"/>
              </a:ext>
            </a:extLst>
          </p:cNvPr>
          <p:cNvSpPr txBox="1"/>
          <p:nvPr/>
        </p:nvSpPr>
        <p:spPr>
          <a:xfrm>
            <a:off x="1607086" y="2151727"/>
            <a:ext cx="59298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battle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4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1115766" y="2434201"/>
            <a:ext cx="69124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heroes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9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07B003A-86AB-0C77-02F6-8EA9DA02EE6A}"/>
              </a:ext>
            </a:extLst>
          </p:cNvPr>
          <p:cNvSpPr txBox="1"/>
          <p:nvPr/>
        </p:nvSpPr>
        <p:spPr>
          <a:xfrm>
            <a:off x="254153" y="2151727"/>
            <a:ext cx="86356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freedom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7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-149806" y="2613392"/>
            <a:ext cx="944361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98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independence</a:t>
            </a:r>
            <a:endParaRPr lang="es-MX" sz="9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0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1297</TotalTime>
  <Words>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quetzalli lozano</dc:creator>
  <cp:lastModifiedBy>Berenice Alvidrez</cp:lastModifiedBy>
  <cp:revision>61</cp:revision>
  <dcterms:created xsi:type="dcterms:W3CDTF">2020-11-09T06:10:27Z</dcterms:created>
  <dcterms:modified xsi:type="dcterms:W3CDTF">2023-08-28T15:32:00Z</dcterms:modified>
</cp:coreProperties>
</file>